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12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89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732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04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363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9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8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2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511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81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08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62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16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27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13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346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479FDF-CB3D-4B22-9433-DC1197753DAD}" type="datetimeFigureOut">
              <a:rPr lang="es-CO" smtClean="0"/>
              <a:t>24/09/2015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1C2AE6-2406-4B81-84F0-A78CAFD6E2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777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7785" y="156448"/>
            <a:ext cx="9144000" cy="2522358"/>
          </a:xfrm>
        </p:spPr>
        <p:txBody>
          <a:bodyPr>
            <a:normAutofit/>
          </a:bodyPr>
          <a:lstStyle/>
          <a:p>
            <a:r>
              <a:rPr lang="es-CO" sz="6600" dirty="0">
                <a:latin typeface="AR DARLING" panose="02000000000000000000" pitchFamily="2" charset="0"/>
              </a:rPr>
              <a:t>BOOK FAIR EVIDENCE</a:t>
            </a:r>
            <a:endParaRPr lang="es-CO" sz="6600" dirty="0">
              <a:latin typeface="AR DARLING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232597"/>
            <a:ext cx="6815669" cy="1745802"/>
          </a:xfrm>
        </p:spPr>
        <p:txBody>
          <a:bodyPr>
            <a:normAutofit lnSpcReduction="10000"/>
          </a:bodyPr>
          <a:lstStyle/>
          <a:p>
            <a:r>
              <a:rPr lang="es-CO" dirty="0" smtClean="0">
                <a:latin typeface="Century Gothic" panose="020B0502020202020204" pitchFamily="34" charset="0"/>
              </a:rPr>
              <a:t>DANIELA ZULETA CARVAJAL </a:t>
            </a:r>
          </a:p>
          <a:p>
            <a:endParaRPr lang="es-CO" dirty="0">
              <a:latin typeface="Century Gothic" panose="020B0502020202020204" pitchFamily="34" charset="0"/>
            </a:endParaRPr>
          </a:p>
          <a:p>
            <a:r>
              <a:rPr lang="es-CO" dirty="0" smtClean="0">
                <a:latin typeface="Century Gothic" panose="020B0502020202020204" pitchFamily="34" charset="0"/>
              </a:rPr>
              <a:t>11°01</a:t>
            </a:r>
          </a:p>
          <a:p>
            <a:r>
              <a:rPr lang="es-CO" dirty="0" smtClean="0">
                <a:latin typeface="Century Gothic" panose="020B0502020202020204" pitchFamily="34" charset="0"/>
              </a:rPr>
              <a:t>ASISTENCIA ADMINISTRATIVA </a:t>
            </a:r>
            <a:endParaRPr lang="es-CO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062">
            <a:off x="416455" y="416021"/>
            <a:ext cx="5507825" cy="309815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7324">
            <a:off x="6200744" y="2404886"/>
            <a:ext cx="5001296" cy="327917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2094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2861">
            <a:off x="780949" y="525391"/>
            <a:ext cx="3582409" cy="38511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140">
            <a:off x="4798105" y="96870"/>
            <a:ext cx="4934490" cy="27756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1834">
            <a:off x="5228256" y="3111059"/>
            <a:ext cx="5253148" cy="29548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1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135">
            <a:off x="1063921" y="1202944"/>
            <a:ext cx="4932608" cy="313093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725">
            <a:off x="6400126" y="2763152"/>
            <a:ext cx="4978898" cy="33054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50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482">
            <a:off x="5795494" y="691298"/>
            <a:ext cx="5567966" cy="313198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3072">
            <a:off x="1103647" y="2729979"/>
            <a:ext cx="5061398" cy="310223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370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323">
            <a:off x="6130343" y="594026"/>
            <a:ext cx="5555087" cy="312473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022">
            <a:off x="705314" y="1992050"/>
            <a:ext cx="5039932" cy="333752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50309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740">
            <a:off x="1410376" y="890611"/>
            <a:ext cx="5713199" cy="321367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750">
            <a:off x="6080259" y="2266683"/>
            <a:ext cx="5128653" cy="288486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93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803">
            <a:off x="302294" y="617235"/>
            <a:ext cx="5160135" cy="290257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574">
            <a:off x="6563214" y="711712"/>
            <a:ext cx="4903277" cy="275809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33" y="3242599"/>
            <a:ext cx="4903277" cy="2758093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0032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2737" y="2601532"/>
            <a:ext cx="9273859" cy="3274336"/>
          </a:xfrm>
        </p:spPr>
        <p:txBody>
          <a:bodyPr/>
          <a:lstStyle/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endParaRPr lang="es-CO" dirty="0"/>
          </a:p>
          <a:p>
            <a:pPr marL="0" indent="0" algn="r">
              <a:buNone/>
            </a:pPr>
            <a:r>
              <a:rPr lang="es-CO" dirty="0" smtClean="0"/>
              <a:t>			</a:t>
            </a:r>
            <a:r>
              <a:rPr lang="es-CO" sz="4000" dirty="0" smtClean="0">
                <a:latin typeface="AR DARLING" panose="02000000000000000000" pitchFamily="2" charset="0"/>
              </a:rPr>
              <a:t>	</a:t>
            </a:r>
            <a:r>
              <a:rPr lang="es-CO" sz="4800" dirty="0">
                <a:latin typeface="AR DARLING" panose="02000000000000000000" pitchFamily="2" charset="0"/>
              </a:rPr>
              <a:t>THANK </a:t>
            </a:r>
            <a:r>
              <a:rPr lang="es-CO" sz="4800" dirty="0" smtClean="0">
                <a:latin typeface="AR DARLING" panose="02000000000000000000" pitchFamily="2" charset="0"/>
              </a:rPr>
              <a:t>YOU…</a:t>
            </a:r>
            <a:endParaRPr lang="es-CO" sz="4800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9</Words>
  <Application>Microsoft Office PowerPoint</Application>
  <PresentationFormat>Panorámica</PresentationFormat>
  <Paragraphs>10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 DARLING</vt:lpstr>
      <vt:lpstr>Arial</vt:lpstr>
      <vt:lpstr>Century Gothic</vt:lpstr>
      <vt:lpstr>Garamond</vt:lpstr>
      <vt:lpstr>Orgánico</vt:lpstr>
      <vt:lpstr>BOOK FAIR EVIDENCE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EVIDENCIAS FERIA DEL LIBRO</dc:title>
  <dc:creator>zuletas</dc:creator>
  <cp:lastModifiedBy>zuletas</cp:lastModifiedBy>
  <cp:revision>9</cp:revision>
  <dcterms:created xsi:type="dcterms:W3CDTF">2015-09-24T23:23:42Z</dcterms:created>
  <dcterms:modified xsi:type="dcterms:W3CDTF">2015-09-25T04:58:12Z</dcterms:modified>
</cp:coreProperties>
</file>